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3" r:id="rId4"/>
    <p:sldId id="265" r:id="rId5"/>
    <p:sldId id="258" r:id="rId6"/>
    <p:sldId id="259" r:id="rId7"/>
    <p:sldId id="262" r:id="rId8"/>
    <p:sldId id="269" r:id="rId9"/>
    <p:sldId id="266" r:id="rId10"/>
    <p:sldId id="279" r:id="rId11"/>
    <p:sldId id="281" r:id="rId12"/>
    <p:sldId id="282" r:id="rId13"/>
    <p:sldId id="284" r:id="rId14"/>
    <p:sldId id="283" r:id="rId15"/>
    <p:sldId id="285" r:id="rId16"/>
    <p:sldId id="280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0748"/>
  </p:normalViewPr>
  <p:slideViewPr>
    <p:cSldViewPr>
      <p:cViewPr varScale="1">
        <p:scale>
          <a:sx n="111" d="100"/>
          <a:sy n="111" d="100"/>
        </p:scale>
        <p:origin x="116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23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6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 i="0">
                <a:effectLst/>
                <a:latin typeface="Tahoma" panose="020B0604030504040204" pitchFamily="34" charset="0"/>
                <a:ea typeface="NanumSquare Neo OTF Heavy" pitchFamily="2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NanumSquare Neo OTF Heavy" pitchFamily="2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Tahoma" panose="020B0604030504040204" pitchFamily="34" charset="0"/>
                <a:ea typeface="NanumSquare Neo OTF Heavy" pitchFamily="2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Pretendard" panose="02000503000000020004" pitchFamily="2" charset="-127"/>
              </a:defRPr>
            </a:lvl1pPr>
            <a:lvl2pPr marL="742950" indent="-285750">
              <a:buFont typeface="시스템 서체 일반체"/>
              <a:buChar char="◦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Pretendard" panose="02000503000000020004" pitchFamily="2" charset="-127"/>
              </a:defRPr>
            </a:lvl2pPr>
            <a:lvl3pPr marL="1143000" indent="-228600">
              <a:buFont typeface="Wingdings" pitchFamily="2" charset="2"/>
              <a:buChar char="§"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Pretendard" panose="02000503000000020004" pitchFamily="2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Pretendard" panose="02000503000000020004" pitchFamily="2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Regular" pitchFamily="2" charset="-127"/>
                <a:ea typeface="NanumSquare Neo OTF Regular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400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NanumSquare Neo OTF Regular" pitchFamily="2" charset="-127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b="0" i="0" kern="1200">
          <a:solidFill>
            <a:schemeClr val="tx1">
              <a:lumMod val="65000"/>
              <a:lumOff val="35000"/>
            </a:schemeClr>
          </a:solidFill>
          <a:latin typeface="NanumSquare Neo OTF Regular" pitchFamily="2" charset="-127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b="0" i="0" kern="1200">
          <a:solidFill>
            <a:schemeClr val="tx1">
              <a:lumMod val="65000"/>
              <a:lumOff val="35000"/>
            </a:schemeClr>
          </a:solidFill>
          <a:latin typeface="NanumSquare Neo OTF Regular" pitchFamily="2" charset="-127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b="0" i="0" kern="1200">
          <a:solidFill>
            <a:schemeClr val="tx1">
              <a:lumMod val="65000"/>
              <a:lumOff val="35000"/>
            </a:schemeClr>
          </a:solidFill>
          <a:latin typeface="NanumSquare Neo OTF Regular" pitchFamily="2" charset="-127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b="0" i="0" kern="1200">
          <a:solidFill>
            <a:schemeClr val="tx1">
              <a:lumMod val="65000"/>
              <a:lumOff val="35000"/>
            </a:schemeClr>
          </a:solidFill>
          <a:latin typeface="NanumSquare Neo OTF Regular" pitchFamily="2" charset="-127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klee99/ThreeJSSour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554088"/>
            <a:ext cx="10363200" cy="2667000"/>
          </a:xfrm>
        </p:spPr>
        <p:txBody>
          <a:bodyPr/>
          <a:lstStyle/>
          <a:p>
            <a:pPr algn="ctr"/>
            <a:r>
              <a:rPr lang="en-US" altLang="ko-KR" dirty="0"/>
              <a:t>09_ThreeJS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BDFFB-387C-BC7A-1695-8325F4C5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AADB6E7-4D46-05A2-BCCA-16E865D84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Computer Graphics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2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5"/>
    </mc:Choice>
    <mc:Fallback xmlns="">
      <p:transition spd="slow" advTm="86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6D6FD-D876-C5C3-1017-9263FE1A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02-foggy-cubes.html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BB9AE-76EB-8933-3FBB-A2EF9859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C5817B-A20D-3C65-AA07-0F942D9B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8280920" cy="49863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D10C1B-F041-0E14-F454-13BDF086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345" y="1124743"/>
            <a:ext cx="2592288" cy="5058369"/>
          </a:xfrm>
        </p:spPr>
        <p:txBody>
          <a:bodyPr/>
          <a:lstStyle/>
          <a:p>
            <a:r>
              <a:rPr kumimoji="1" lang="en-US" altLang="ko-KR" dirty="0"/>
              <a:t>GUI</a:t>
            </a:r>
          </a:p>
          <a:p>
            <a:r>
              <a:rPr kumimoji="1" lang="en-US" altLang="ko-KR" dirty="0"/>
              <a:t>Stats</a:t>
            </a:r>
          </a:p>
          <a:p>
            <a:r>
              <a:rPr kumimoji="1" lang="en-US" altLang="ko-KR" dirty="0"/>
              <a:t>fog</a:t>
            </a:r>
          </a:p>
          <a:p>
            <a:r>
              <a:rPr kumimoji="1" lang="en-US" altLang="ko-KR" dirty="0"/>
              <a:t>scene.children</a:t>
            </a:r>
          </a:p>
        </p:txBody>
      </p:sp>
    </p:spTree>
    <p:extLst>
      <p:ext uri="{BB962C8B-B14F-4D97-AF65-F5344CB8AC3E}">
        <p14:creationId xmlns:p14="http://schemas.microsoft.com/office/powerpoint/2010/main" val="82103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274F-A7FD-C7F4-D39F-A8A3E77D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03-geometries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0528F-EFE6-B71B-6A2D-A481DD2D2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4192" y="1124743"/>
            <a:ext cx="3770439" cy="5400601"/>
          </a:xfrm>
        </p:spPr>
        <p:txBody>
          <a:bodyPr/>
          <a:lstStyle/>
          <a:p>
            <a:r>
              <a:rPr kumimoji="1" lang="en-US" altLang="ko-KR" dirty="0"/>
              <a:t>Geometries</a:t>
            </a:r>
          </a:p>
          <a:p>
            <a:pPr lvl="1"/>
            <a:r>
              <a:rPr kumimoji="1" lang="en-US" altLang="ko-KR" dirty="0"/>
              <a:t>Cylinder</a:t>
            </a:r>
          </a:p>
          <a:p>
            <a:pPr lvl="1"/>
            <a:r>
              <a:rPr kumimoji="1" lang="en-US" altLang="ko-KR" dirty="0"/>
              <a:t>Box</a:t>
            </a:r>
          </a:p>
          <a:p>
            <a:pPr lvl="1"/>
            <a:r>
              <a:rPr kumimoji="1" lang="en-US" altLang="ko-KR" dirty="0"/>
              <a:t>Sphere</a:t>
            </a:r>
          </a:p>
          <a:p>
            <a:pPr lvl="1"/>
            <a:r>
              <a:rPr kumimoji="1" lang="en-US" altLang="ko-KR" dirty="0"/>
              <a:t>Icosahedron</a:t>
            </a:r>
          </a:p>
          <a:p>
            <a:pPr lvl="1"/>
            <a:r>
              <a:rPr kumimoji="1" lang="en-US" altLang="ko-KR" dirty="0"/>
              <a:t>Convex</a:t>
            </a:r>
          </a:p>
          <a:p>
            <a:pPr lvl="1"/>
            <a:r>
              <a:rPr kumimoji="1" lang="en-US" altLang="ko-KR" dirty="0"/>
              <a:t>Lathe [lei</a:t>
            </a:r>
            <a:r>
              <a:rPr kumimoji="1" lang="en-US" altLang="ko-KR" i="1" dirty="0"/>
              <a:t>♁</a:t>
            </a:r>
            <a:r>
              <a:rPr kumimoji="1" lang="en-US" altLang="ko-KR" dirty="0"/>
              <a:t>] </a:t>
            </a:r>
          </a:p>
          <a:p>
            <a:pPr lvl="1"/>
            <a:r>
              <a:rPr kumimoji="1" lang="en-US" altLang="ko-KR" dirty="0"/>
              <a:t>Octahedron</a:t>
            </a:r>
          </a:p>
          <a:p>
            <a:pPr lvl="1"/>
            <a:r>
              <a:rPr kumimoji="1" lang="en-US" altLang="ko-KR" dirty="0"/>
              <a:t>Parametric</a:t>
            </a:r>
          </a:p>
          <a:p>
            <a:pPr lvl="1"/>
            <a:r>
              <a:rPr kumimoji="1" lang="en-US" altLang="ko-KR" dirty="0"/>
              <a:t>Tetrahedron</a:t>
            </a:r>
          </a:p>
          <a:p>
            <a:pPr lvl="1"/>
            <a:r>
              <a:rPr kumimoji="1" lang="en-US" altLang="ko-KR" dirty="0"/>
              <a:t>Torus</a:t>
            </a:r>
          </a:p>
          <a:p>
            <a:pPr lvl="1"/>
            <a:r>
              <a:rPr kumimoji="1" lang="en-US" altLang="ko-KR" dirty="0"/>
              <a:t>TorusKnot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41F94-B333-F214-FF65-70377684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50F28-3BC0-B71A-D60A-B02C0767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68" y="1340768"/>
            <a:ext cx="6935913" cy="41764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141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49FCA-9909-6AAE-4DD8-DA1A3B41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04-mesh-properties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154B57-59C1-501F-AF89-9179DD9B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C48CF2-F78A-4168-6F8B-F185A576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96752"/>
            <a:ext cx="7920880" cy="4769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141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E3D2E-7A0D-4D6F-30D2-BD130108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05-both-camera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496EB-6CDD-297C-CD6E-2E676ECBD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312" y="1124743"/>
            <a:ext cx="2690319" cy="5400601"/>
          </a:xfrm>
        </p:spPr>
        <p:txBody>
          <a:bodyPr/>
          <a:lstStyle/>
          <a:p>
            <a:r>
              <a:rPr kumimoji="1" lang="en-US" altLang="ko-KR" dirty="0"/>
              <a:t>Perspective vs</a:t>
            </a:r>
          </a:p>
          <a:p>
            <a:r>
              <a:rPr kumimoji="1" lang="en-US" altLang="ko-KR" dirty="0"/>
              <a:t>Orthographic Camera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36AB6-655C-E1C0-1C5D-B67C8EA6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C9DDF7-9B79-335D-EAC7-8CB03778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60" y="1124743"/>
            <a:ext cx="8006491" cy="48211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64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1E08D-8397-6FA2-358C-331290AA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06-ambient-light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D7FA4-FAAE-724E-3265-7E9A7E2C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E4B42-18FF-1F02-4EBC-EBAF72D0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121890"/>
            <a:ext cx="8495254" cy="51154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82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CA0BE-B3CC-FD70-BB14-375052EF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07-spot-light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55FBAA-9EC8-1FDD-C1BA-AADB01EED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45" y="1115591"/>
            <a:ext cx="8490515" cy="51125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C7A4E-38E7-937B-94CE-DF350292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9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BF340-412F-7072-A02A-51194DA0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08-point-light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11FD04-41A4-1097-4883-D530073A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31D36D5-0B2B-1AF3-2C1E-7E64E27D7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1" y="1124744"/>
            <a:ext cx="8208912" cy="4943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41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47133-10FE-3A9B-4581-2527CC12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09-line-material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A0BBED-2100-679E-7835-B12F5D520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038" y="1268760"/>
            <a:ext cx="8012176" cy="4824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B8B2A-AC78-A661-F087-5BD0F2F6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6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6A67D-81E1-B160-4E5A-64983034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10-extrude-geometry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5C7070-BCBF-5C4B-DBDA-FF4FAEC6B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62" y="1196752"/>
            <a:ext cx="8208912" cy="4943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9F047-CB3F-FE7D-B145-37B8B2C8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8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D348-AF53-5B9E-ED3A-2D20F011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11-parametric-geometry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B17C92-1A3F-CDEE-4D8A-42B55C69D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96752"/>
            <a:ext cx="8251345" cy="4968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46934-50EB-930E-8F7A-AC7C3B6D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7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96974-C9C4-938F-5D93-23631161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 (Not a Textbook)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113FE-3C79-0B8D-0C3F-4A3FAED7D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Jos Dirksen, Learn Three.js, 3</a:t>
            </a:r>
            <a:r>
              <a:rPr kumimoji="1" lang="en-US" altLang="ko-KR" baseline="30000" dirty="0"/>
              <a:t>rd</a:t>
            </a:r>
            <a:r>
              <a:rPr kumimoji="1" lang="en-US" altLang="ko-KR" dirty="0"/>
              <a:t> Edition, Packt Publishing, 2018.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CC5321-7DCE-346E-1485-5269FB35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2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B2ECE-039E-2E6E-90A4-8BFE07E3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12-text-geometry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09FB31-13C9-8331-4E3D-D22CC0E8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C3AE327-1937-C04D-0B03-8FCF0179F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196752"/>
            <a:ext cx="7773006" cy="46805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11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BF96D-9FDD-825B-3DCD-74F54DC7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13-program-based-points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0863F-C242-0B4E-5B28-61F8A6DC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682C36-6943-752D-4EF0-2528417F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1127594"/>
            <a:ext cx="8366195" cy="50377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24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1FF7B-4751-9B18-62C3-A7016993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14-rainy-scene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D8855-9A5A-C8E8-C0C7-238D9831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76A5A63-D22A-8C23-738D-B0D7F7642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196752"/>
            <a:ext cx="8012176" cy="4824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75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ED25C-5F71-0AAF-61B9-F69F2F37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15-sprites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8AFFF-D5A3-304E-158E-210EB529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84D64D-34F2-D47F-91E2-944F3414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1124742"/>
            <a:ext cx="8251347" cy="49685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25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7F747-FD61-C801-077C-C4DB6F51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16-scene-graph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5B902D-618E-3E63-F148-EBF5F9FF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31E175-75D8-E257-4DDD-D36F4D1D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9" y="1196752"/>
            <a:ext cx="8610099" cy="51845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1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B094D-BCA3-D1C8-22F4-7C0BD268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17-basic-texture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9C0C2-879D-528B-58E9-44294CC4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5C6AFC-B155-BBB1-31A0-673BB434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124744"/>
            <a:ext cx="8490515" cy="51125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43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BA930-60D2-0E9C-07C7-F57A99FE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18-bump-map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D6D902-22C2-0318-ED84-2D0DF7565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96752"/>
            <a:ext cx="8610099" cy="51845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D5B54-898E-0667-A3E3-841520C3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4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75F22-6E22-C238-EF36-0C3191DF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19-normal-map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3240EE-B910-9335-1004-6ED14EACB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196752"/>
            <a:ext cx="8196535" cy="49355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59AC8-8B6C-2529-8DF1-AA37E7A4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2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3A7F9-ED68-AA04-1AE1-F115B063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20-env-map-static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5B3760-AE7D-3324-2874-85A32A0E5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99" y="1124744"/>
            <a:ext cx="8131761" cy="48965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52BCE-4D04-2EB9-4570-2EA8BBD2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1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6ABFF-92B0-0133-F133-93854AE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21-selecting-object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62A42A-D906-248C-0ABA-BB6207C33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29" y="1196752"/>
            <a:ext cx="8131761" cy="48965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D42CE-B736-1D57-8BDD-17DF0F1F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1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216FF-BA5D-72E8-95D3-B75D753D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Three.js Home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D21DB-4F98-41BF-B6EB-843CC494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https://threejs.org</a:t>
            </a:r>
            <a:endParaRPr kumimoji="1" lang="en-US" altLang="ko-KR" dirty="0"/>
          </a:p>
          <a:p>
            <a:r>
              <a:rPr kumimoji="1" lang="en-US" altLang="ko-KR" dirty="0"/>
              <a:t>Projects</a:t>
            </a:r>
          </a:p>
          <a:p>
            <a:r>
              <a:rPr kumimoji="1" lang="en-US" altLang="ko-KR" dirty="0"/>
              <a:t>Documentation</a:t>
            </a:r>
          </a:p>
          <a:p>
            <a:r>
              <a:rPr kumimoji="1" lang="en-US" altLang="ko-KR" dirty="0"/>
              <a:t>Examples</a:t>
            </a:r>
          </a:p>
          <a:p>
            <a:r>
              <a:rPr kumimoji="1" lang="en-US" altLang="ko-KR" dirty="0"/>
              <a:t>Community</a:t>
            </a:r>
          </a:p>
          <a:p>
            <a:r>
              <a:rPr kumimoji="1" lang="en-US" altLang="ko-KR" dirty="0"/>
              <a:t>Code</a:t>
            </a:r>
          </a:p>
          <a:p>
            <a:r>
              <a:rPr kumimoji="1" lang="en-US" altLang="ko-KR" dirty="0"/>
              <a:t>Resources - lectures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824532-91CD-4036-189C-F89876EF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4CADEB-D609-7F0A-1FB9-A2ECDAC44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1124743"/>
            <a:ext cx="7473900" cy="42474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616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3BDE7-F3B9-E60B-FAF2-4245625D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22-first-person-camera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FFC98E-2EF4-17BC-FC1C-3BB415854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96752"/>
            <a:ext cx="8095015" cy="4824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50A602-0F81-7945-3474-A7FC8D8D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62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5DF0C-7BDD-EE82-F165-01524B84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23-animation-clip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3C8660-E0F6-BB97-1418-7AFA7D3BD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96752"/>
            <a:ext cx="9777519" cy="51845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C53E6-21CD-B714-CA56-D31127BE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1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2B71B-4B45-F0B3-CA33-1F424BB2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24-load-fbx-model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2E256B-E20F-C69F-7F08-F61A35065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72" y="1124744"/>
            <a:ext cx="9370122" cy="49685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95ECC-E77D-870E-239C-AAC074F9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1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4F7CD-6B98-5C33-7110-5EB80FA4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25-load-fbx-anim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E1474C-49D8-9A55-2962-EF13F10B9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96752"/>
            <a:ext cx="9777519" cy="51845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8094D-11E5-9DB0-8E44-8F373E94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4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8599-79EC-F262-3686-DE2983A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26-rapier-physics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ECF4DB-2623-B918-427A-3E76D757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3" y="1124744"/>
            <a:ext cx="9234323" cy="48965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378BD1-4A73-AF92-6B53-83B60566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0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219CB-BFC3-38A1-B974-523270A5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Three.js Examples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A4BC1-181A-996E-242C-4DFFA5A30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224" y="1124743"/>
            <a:ext cx="3482407" cy="5400601"/>
          </a:xfrm>
        </p:spPr>
        <p:txBody>
          <a:bodyPr/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example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가 제공됨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D1268-D968-7AAB-BEBA-270AA437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AA3F3-0F54-3DBF-F0C1-4C964F89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23" y="1124743"/>
            <a:ext cx="7315313" cy="51961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22E0D86-E390-4306-A6C1-09309914C7A3}"/>
              </a:ext>
            </a:extLst>
          </p:cNvPr>
          <p:cNvSpPr/>
          <p:nvPr/>
        </p:nvSpPr>
        <p:spPr>
          <a:xfrm>
            <a:off x="1703512" y="1124743"/>
            <a:ext cx="504056" cy="288033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2AA0E52-2D5D-08C9-7FB1-7AB6A8A88498}"/>
              </a:ext>
            </a:extLst>
          </p:cNvPr>
          <p:cNvSpPr/>
          <p:nvPr/>
        </p:nvSpPr>
        <p:spPr>
          <a:xfrm>
            <a:off x="7536160" y="5949280"/>
            <a:ext cx="359776" cy="371657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7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636E3-5CA6-4FD1-301F-C0AB0D2B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Download the Example Code in Our Class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EE455-6BCE-2C9C-038B-E223474EE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https://github.com/iklee99/</a:t>
            </a:r>
            <a:r>
              <a:rPr kumimoji="1" lang="en-US" altLang="ko-KR" dirty="0" err="1">
                <a:hlinkClick r:id="rId2"/>
              </a:rPr>
              <a:t>ThreeJSSource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AC434D-A89B-BCC3-2C53-EC53277F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0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2E243F1-72B3-422D-AEC9-4BCB2EE7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Hierarchy in Three.js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6F106B5-8001-8D52-6F10-68D086C63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296" y="1220059"/>
            <a:ext cx="7315200" cy="48514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B5FB8-A897-D1C6-F3F5-55131122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5A4DCDE-6E6D-45F4-319E-C0EA2350C7A8}"/>
              </a:ext>
            </a:extLst>
          </p:cNvPr>
          <p:cNvSpPr txBox="1">
            <a:spLocks/>
          </p:cNvSpPr>
          <p:nvPr/>
        </p:nvSpPr>
        <p:spPr>
          <a:xfrm>
            <a:off x="7634191" y="1124743"/>
            <a:ext cx="3960440" cy="5400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NanumSquare Neo OTF Regular" pitchFamily="2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시스템 서체 일반체"/>
              <a:buChar char="◦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NanumSquare Neo OTF Regular" pitchFamily="2" charset="-127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NanumSquare Neo OTF Regular" pitchFamily="2" charset="-127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NanumSquare Neo OTF Regular" pitchFamily="2" charset="-127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NanumSquare Neo OTF Regular" pitchFamily="2" charset="-127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Mesh = Geometry + Material</a:t>
            </a:r>
          </a:p>
          <a:p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Mesh, Object3D, Group, Light, Camera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Scene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276B4-3675-6F73-405C-6F2DE920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Three.js documentation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9DBE7-792A-8023-ED8D-2750C4084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1124743"/>
            <a:ext cx="3960440" cy="5400601"/>
          </a:xfrm>
        </p:spPr>
        <p:txBody>
          <a:bodyPr/>
          <a:lstStyle/>
          <a:p>
            <a:r>
              <a:rPr kumimoji="1" lang="en-US" altLang="ko-KR" dirty="0"/>
              <a:t>?</a:t>
            </a:r>
            <a:r>
              <a:rPr kumimoji="1" lang="ko-KR" altLang="en-US" dirty="0"/>
              <a:t> 창에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이름 넣고 </a:t>
            </a:r>
            <a:r>
              <a:rPr kumimoji="1" lang="en-US" altLang="ko-KR" dirty="0"/>
              <a:t>search</a:t>
            </a:r>
          </a:p>
          <a:p>
            <a:r>
              <a:rPr kumimoji="1" lang="en-US" altLang="ko-KR" dirty="0"/>
              <a:t>ex) “Material”</a:t>
            </a:r>
          </a:p>
          <a:p>
            <a:r>
              <a:rPr kumimoji="1" lang="en-US" altLang="ko-KR" dirty="0"/>
              <a:t>MeshPhongMaterial</a:t>
            </a:r>
          </a:p>
          <a:p>
            <a:pPr lvl="1"/>
            <a:r>
              <a:rPr kumimoji="1" lang="en-US" altLang="ko-KR" dirty="0"/>
              <a:t>diffuse + specular</a:t>
            </a:r>
          </a:p>
          <a:p>
            <a:r>
              <a:rPr kumimoji="1" lang="en-US" altLang="ko-KR" dirty="0"/>
              <a:t>MeshLambertMaterial</a:t>
            </a:r>
          </a:p>
          <a:p>
            <a:pPr lvl="1"/>
            <a:r>
              <a:rPr kumimoji="1" lang="en-US" altLang="ko-KR" dirty="0"/>
              <a:t>only diffuse</a:t>
            </a:r>
          </a:p>
          <a:p>
            <a:r>
              <a:rPr kumimoji="1" lang="en-US" altLang="ko-KR" dirty="0"/>
              <a:t>UI </a:t>
            </a:r>
            <a:r>
              <a:rPr kumimoji="1" lang="ko-KR" altLang="en-US" dirty="0"/>
              <a:t>이용하여 </a:t>
            </a:r>
            <a:r>
              <a:rPr kumimoji="1" lang="en-US" altLang="ko-KR" dirty="0"/>
              <a:t>parameter </a:t>
            </a:r>
            <a:r>
              <a:rPr kumimoji="1" lang="ko-KR" altLang="en-US" dirty="0"/>
              <a:t>조절 해 볼 수 있음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7064C7-34C9-FD8C-BD45-4E718377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1135F-942B-AE8A-1E30-16D23217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67"/>
          <a:stretch/>
        </p:blipFill>
        <p:spPr>
          <a:xfrm>
            <a:off x="4568694" y="1124742"/>
            <a:ext cx="7071921" cy="5256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C17C76B-09EC-8A1A-1288-18684620026D}"/>
              </a:ext>
            </a:extLst>
          </p:cNvPr>
          <p:cNvSpPr/>
          <p:nvPr/>
        </p:nvSpPr>
        <p:spPr>
          <a:xfrm>
            <a:off x="4581020" y="1412776"/>
            <a:ext cx="650884" cy="36004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3F53809-157B-4FE9-C108-2872222BD1B8}"/>
              </a:ext>
            </a:extLst>
          </p:cNvPr>
          <p:cNvSpPr/>
          <p:nvPr/>
        </p:nvSpPr>
        <p:spPr>
          <a:xfrm>
            <a:off x="5315631" y="1128404"/>
            <a:ext cx="420329" cy="284372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8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9FCCB-650F-A2B3-BA54-9C25C7E5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console.log(...)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D78A7-8BF7-D028-6254-F5EF2481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Chrome</a:t>
            </a:r>
            <a:r>
              <a:rPr kumimoji="1" lang="ko-KR" altLang="en-US" dirty="0"/>
              <a:t>의 개발자 모드 </a:t>
            </a:r>
            <a:r>
              <a:rPr kumimoji="1" lang="en-US" altLang="ko-KR" dirty="0"/>
              <a:t>(Ctrl-Alt-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console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print</a:t>
            </a:r>
          </a:p>
          <a:p>
            <a:pPr lvl="1"/>
            <a:r>
              <a:rPr kumimoji="1" lang="ko-KR" altLang="en-US" dirty="0"/>
              <a:t>여기서는 </a:t>
            </a:r>
            <a:r>
              <a:rPr kumimoji="1" lang="en-US" altLang="ko-KR" dirty="0"/>
              <a:t>scene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children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print</a:t>
            </a:r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892E4-AEA7-1163-2B4E-CD464C76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59768-0CFC-C4E9-1ECF-9262E366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31" y="2132856"/>
            <a:ext cx="5184576" cy="38354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78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292CA-5BA1-3D51-8796-8D2FAF78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01-getting-started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B60E8A-C4F1-3720-C108-C4E2B3A7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1024A-71BD-BCFF-2E9C-8210AD7B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01665"/>
            <a:ext cx="7923299" cy="47303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95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21009</TotalTime>
  <Words>238</Words>
  <Application>Microsoft Macintosh PowerPoint</Application>
  <PresentationFormat>와이드스크린</PresentationFormat>
  <Paragraphs>109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시스템 서체 일반체</vt:lpstr>
      <vt:lpstr>NanumSquare Neo OTF Regular</vt:lpstr>
      <vt:lpstr>Pretendard</vt:lpstr>
      <vt:lpstr>Arial</vt:lpstr>
      <vt:lpstr>Menlo</vt:lpstr>
      <vt:lpstr>Tahoma</vt:lpstr>
      <vt:lpstr>Wingdings</vt:lpstr>
      <vt:lpstr>Office 테마</vt:lpstr>
      <vt:lpstr>09_ThreeJS</vt:lpstr>
      <vt:lpstr>Reference (Not a Textbook)</vt:lpstr>
      <vt:lpstr>Three.js Home</vt:lpstr>
      <vt:lpstr>Three.js Examples</vt:lpstr>
      <vt:lpstr>Download the Example Code in Our Class</vt:lpstr>
      <vt:lpstr>Object Hierarchy in Three.js</vt:lpstr>
      <vt:lpstr>Three.js documentation</vt:lpstr>
      <vt:lpstr>console.log(...)</vt:lpstr>
      <vt:lpstr>01-getting-started</vt:lpstr>
      <vt:lpstr>02-foggy-cubes.html</vt:lpstr>
      <vt:lpstr>03-geometries</vt:lpstr>
      <vt:lpstr>04-mesh-properties</vt:lpstr>
      <vt:lpstr>05-both-camera</vt:lpstr>
      <vt:lpstr>06-ambient-light</vt:lpstr>
      <vt:lpstr>07-spot-light</vt:lpstr>
      <vt:lpstr>08-point-light</vt:lpstr>
      <vt:lpstr>09-line-material</vt:lpstr>
      <vt:lpstr>10-extrude-geometry</vt:lpstr>
      <vt:lpstr>11-parametric-geometry</vt:lpstr>
      <vt:lpstr>12-text-geometry</vt:lpstr>
      <vt:lpstr>13-program-based-points</vt:lpstr>
      <vt:lpstr>14-rainy-scene</vt:lpstr>
      <vt:lpstr>15-sprites</vt:lpstr>
      <vt:lpstr>16-scene-graph</vt:lpstr>
      <vt:lpstr>17-basic-texture</vt:lpstr>
      <vt:lpstr>18-bump-map</vt:lpstr>
      <vt:lpstr>19-normal-map</vt:lpstr>
      <vt:lpstr>20-env-map-static</vt:lpstr>
      <vt:lpstr>21-selecting-object</vt:lpstr>
      <vt:lpstr>22-first-person-camera</vt:lpstr>
      <vt:lpstr>23-animation-clip</vt:lpstr>
      <vt:lpstr>24-load-fbx-model</vt:lpstr>
      <vt:lpstr>25-load-fbx-anim</vt:lpstr>
      <vt:lpstr>26-rapier-physics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463</cp:revision>
  <dcterms:created xsi:type="dcterms:W3CDTF">2006-10-05T04:04:58Z</dcterms:created>
  <dcterms:modified xsi:type="dcterms:W3CDTF">2025-02-20T04:31:25Z</dcterms:modified>
</cp:coreProperties>
</file>